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9" r:id="rId10"/>
    <p:sldId id="286" r:id="rId11"/>
    <p:sldId id="290" r:id="rId12"/>
    <p:sldId id="291" r:id="rId13"/>
  </p:sldIdLst>
  <p:sldSz cx="12192000" cy="4895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D6697-5FEB-4C36-B18F-91333654BD5F}" v="19" dt="2024-12-12T15:08:58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ermo Prieto Porriños" userId="45dcb46a42df1333" providerId="LiveId" clId="{1C0D6697-5FEB-4C36-B18F-91333654BD5F}"/>
    <pc:docChg chg="undo custSel addSld delSld modSld sldOrd">
      <pc:chgData name="Guillermo Prieto Porriños" userId="45dcb46a42df1333" providerId="LiveId" clId="{1C0D6697-5FEB-4C36-B18F-91333654BD5F}" dt="2024-12-12T15:09:04.083" v="134" actId="1076"/>
      <pc:docMkLst>
        <pc:docMk/>
      </pc:docMkLst>
      <pc:sldChg chg="addSp delSp modSp mod">
        <pc:chgData name="Guillermo Prieto Porriños" userId="45dcb46a42df1333" providerId="LiveId" clId="{1C0D6697-5FEB-4C36-B18F-91333654BD5F}" dt="2024-12-12T13:38:26.706" v="121" actId="14100"/>
        <pc:sldMkLst>
          <pc:docMk/>
          <pc:sldMk cId="1118035511" sldId="278"/>
        </pc:sldMkLst>
        <pc:picChg chg="add del mod">
          <ac:chgData name="Guillermo Prieto Porriños" userId="45dcb46a42df1333" providerId="LiveId" clId="{1C0D6697-5FEB-4C36-B18F-91333654BD5F}" dt="2024-12-11T12:02:50.918" v="18" actId="478"/>
          <ac:picMkLst>
            <pc:docMk/>
            <pc:sldMk cId="1118035511" sldId="278"/>
            <ac:picMk id="3" creationId="{AB427859-3171-6EFF-ADA5-D3BF3AACF32B}"/>
          </ac:picMkLst>
        </pc:picChg>
        <pc:picChg chg="add mod">
          <ac:chgData name="Guillermo Prieto Porriños" userId="45dcb46a42df1333" providerId="LiveId" clId="{1C0D6697-5FEB-4C36-B18F-91333654BD5F}" dt="2024-12-12T13:38:26.706" v="121" actId="14100"/>
          <ac:picMkLst>
            <pc:docMk/>
            <pc:sldMk cId="1118035511" sldId="278"/>
            <ac:picMk id="3" creationId="{F5A6EAF6-F88D-4226-F01D-707A68770407}"/>
          </ac:picMkLst>
        </pc:picChg>
        <pc:picChg chg="del mod">
          <ac:chgData name="Guillermo Prieto Porriños" userId="45dcb46a42df1333" providerId="LiveId" clId="{1C0D6697-5FEB-4C36-B18F-91333654BD5F}" dt="2024-12-11T12:00:45.040" v="1" actId="478"/>
          <ac:picMkLst>
            <pc:docMk/>
            <pc:sldMk cId="1118035511" sldId="278"/>
            <ac:picMk id="5" creationId="{7AC8FFEF-73CC-8F47-45B4-F69CB53BACB9}"/>
          </ac:picMkLst>
        </pc:picChg>
        <pc:picChg chg="add del mod">
          <ac:chgData name="Guillermo Prieto Porriños" userId="45dcb46a42df1333" providerId="LiveId" clId="{1C0D6697-5FEB-4C36-B18F-91333654BD5F}" dt="2024-12-12T13:38:01.895" v="114" actId="478"/>
          <ac:picMkLst>
            <pc:docMk/>
            <pc:sldMk cId="1118035511" sldId="278"/>
            <ac:picMk id="6" creationId="{7D65C5C1-D091-4E6C-E6D1-CD766B91914F}"/>
          </ac:picMkLst>
        </pc:picChg>
      </pc:sldChg>
      <pc:sldChg chg="addSp delSp modSp add del mod">
        <pc:chgData name="Guillermo Prieto Porriños" userId="45dcb46a42df1333" providerId="LiveId" clId="{1C0D6697-5FEB-4C36-B18F-91333654BD5F}" dt="2024-12-11T12:03:15.047" v="28" actId="14100"/>
        <pc:sldMkLst>
          <pc:docMk/>
          <pc:sldMk cId="1056508057" sldId="279"/>
        </pc:sldMkLst>
        <pc:picChg chg="add del mod">
          <ac:chgData name="Guillermo Prieto Porriños" userId="45dcb46a42df1333" providerId="LiveId" clId="{1C0D6697-5FEB-4C36-B18F-91333654BD5F}" dt="2024-12-11T12:02:48.486" v="17" actId="478"/>
          <ac:picMkLst>
            <pc:docMk/>
            <pc:sldMk cId="1056508057" sldId="279"/>
            <ac:picMk id="3" creationId="{BEDD5FE1-D791-2880-965C-05DF4B1EE0E8}"/>
          </ac:picMkLst>
        </pc:picChg>
        <pc:picChg chg="del">
          <ac:chgData name="Guillermo Prieto Porriños" userId="45dcb46a42df1333" providerId="LiveId" clId="{1C0D6697-5FEB-4C36-B18F-91333654BD5F}" dt="2024-12-11T12:02:42.986" v="15" actId="478"/>
          <ac:picMkLst>
            <pc:docMk/>
            <pc:sldMk cId="1056508057" sldId="279"/>
            <ac:picMk id="5" creationId="{D45B1C29-C1A6-EE9C-1DF6-BC5CD045B55C}"/>
          </ac:picMkLst>
        </pc:picChg>
        <pc:picChg chg="add mod">
          <ac:chgData name="Guillermo Prieto Porriños" userId="45dcb46a42df1333" providerId="LiveId" clId="{1C0D6697-5FEB-4C36-B18F-91333654BD5F}" dt="2024-12-11T12:03:15.047" v="28" actId="14100"/>
          <ac:picMkLst>
            <pc:docMk/>
            <pc:sldMk cId="1056508057" sldId="279"/>
            <ac:picMk id="6" creationId="{233BCC73-1BD7-42B8-5EEF-0988EC5F9F32}"/>
          </ac:picMkLst>
        </pc:picChg>
      </pc:sldChg>
      <pc:sldChg chg="addSp delSp modSp mod">
        <pc:chgData name="Guillermo Prieto Porriños" userId="45dcb46a42df1333" providerId="LiveId" clId="{1C0D6697-5FEB-4C36-B18F-91333654BD5F}" dt="2024-12-11T12:04:18.314" v="45" actId="14100"/>
        <pc:sldMkLst>
          <pc:docMk/>
          <pc:sldMk cId="2643024105" sldId="280"/>
        </pc:sldMkLst>
        <pc:picChg chg="add mod">
          <ac:chgData name="Guillermo Prieto Porriños" userId="45dcb46a42df1333" providerId="LiveId" clId="{1C0D6697-5FEB-4C36-B18F-91333654BD5F}" dt="2024-12-11T12:04:18.314" v="45" actId="14100"/>
          <ac:picMkLst>
            <pc:docMk/>
            <pc:sldMk cId="2643024105" sldId="280"/>
            <ac:picMk id="3" creationId="{B36F0A7A-5CDF-50C7-B646-A563BCFEEBD8}"/>
          </ac:picMkLst>
        </pc:picChg>
        <pc:picChg chg="del">
          <ac:chgData name="Guillermo Prieto Porriños" userId="45dcb46a42df1333" providerId="LiveId" clId="{1C0D6697-5FEB-4C36-B18F-91333654BD5F}" dt="2024-12-11T12:04:07.063" v="42" actId="478"/>
          <ac:picMkLst>
            <pc:docMk/>
            <pc:sldMk cId="2643024105" sldId="280"/>
            <ac:picMk id="5" creationId="{3633EFA9-5325-F278-0E68-5D61B2C54FC5}"/>
          </ac:picMkLst>
        </pc:picChg>
      </pc:sldChg>
      <pc:sldChg chg="addSp delSp modSp mod">
        <pc:chgData name="Guillermo Prieto Porriños" userId="45dcb46a42df1333" providerId="LiveId" clId="{1C0D6697-5FEB-4C36-B18F-91333654BD5F}" dt="2024-12-11T12:04:54.427" v="54" actId="1076"/>
        <pc:sldMkLst>
          <pc:docMk/>
          <pc:sldMk cId="2134195820" sldId="281"/>
        </pc:sldMkLst>
        <pc:spChg chg="add del mod">
          <ac:chgData name="Guillermo Prieto Porriños" userId="45dcb46a42df1333" providerId="LiveId" clId="{1C0D6697-5FEB-4C36-B18F-91333654BD5F}" dt="2024-12-11T12:04:47.654" v="52" actId="478"/>
          <ac:spMkLst>
            <pc:docMk/>
            <pc:sldMk cId="2134195820" sldId="281"/>
            <ac:spMk id="6" creationId="{360CC101-D5C2-0F0D-FCCD-977395C8C5FE}"/>
          </ac:spMkLst>
        </pc:spChg>
        <pc:picChg chg="add del mod">
          <ac:chgData name="Guillermo Prieto Porriños" userId="45dcb46a42df1333" providerId="LiveId" clId="{1C0D6697-5FEB-4C36-B18F-91333654BD5F}" dt="2024-12-11T12:04:54.427" v="54" actId="1076"/>
          <ac:picMkLst>
            <pc:docMk/>
            <pc:sldMk cId="2134195820" sldId="281"/>
            <ac:picMk id="3" creationId="{2FF99F9F-F22D-040E-3FA7-ADD9A073D5C5}"/>
          </ac:picMkLst>
        </pc:picChg>
        <pc:picChg chg="del">
          <ac:chgData name="Guillermo Prieto Porriños" userId="45dcb46a42df1333" providerId="LiveId" clId="{1C0D6697-5FEB-4C36-B18F-91333654BD5F}" dt="2024-12-11T12:04:45.133" v="51" actId="478"/>
          <ac:picMkLst>
            <pc:docMk/>
            <pc:sldMk cId="2134195820" sldId="281"/>
            <ac:picMk id="5" creationId="{7A97C554-1849-89C9-CA12-12290314FFD0}"/>
          </ac:picMkLst>
        </pc:picChg>
      </pc:sldChg>
      <pc:sldChg chg="addSp delSp modSp mod">
        <pc:chgData name="Guillermo Prieto Porriños" userId="45dcb46a42df1333" providerId="LiveId" clId="{1C0D6697-5FEB-4C36-B18F-91333654BD5F}" dt="2024-12-11T12:05:21.955" v="60" actId="14100"/>
        <pc:sldMkLst>
          <pc:docMk/>
          <pc:sldMk cId="2513034306" sldId="282"/>
        </pc:sldMkLst>
        <pc:picChg chg="add mod">
          <ac:chgData name="Guillermo Prieto Porriños" userId="45dcb46a42df1333" providerId="LiveId" clId="{1C0D6697-5FEB-4C36-B18F-91333654BD5F}" dt="2024-12-11T12:05:21.955" v="60" actId="14100"/>
          <ac:picMkLst>
            <pc:docMk/>
            <pc:sldMk cId="2513034306" sldId="282"/>
            <ac:picMk id="3" creationId="{7906784D-0A2F-1AEE-4A12-A66E00BB4AD2}"/>
          </ac:picMkLst>
        </pc:picChg>
        <pc:picChg chg="del">
          <ac:chgData name="Guillermo Prieto Porriños" userId="45dcb46a42df1333" providerId="LiveId" clId="{1C0D6697-5FEB-4C36-B18F-91333654BD5F}" dt="2024-12-11T12:05:15.292" v="58" actId="478"/>
          <ac:picMkLst>
            <pc:docMk/>
            <pc:sldMk cId="2513034306" sldId="282"/>
            <ac:picMk id="5" creationId="{55F135C0-FCC9-CF4C-D262-575D11DBC11B}"/>
          </ac:picMkLst>
        </pc:picChg>
      </pc:sldChg>
      <pc:sldChg chg="addSp delSp modSp mod">
        <pc:chgData name="Guillermo Prieto Porriños" userId="45dcb46a42df1333" providerId="LiveId" clId="{1C0D6697-5FEB-4C36-B18F-91333654BD5F}" dt="2024-12-12T13:23:46.809" v="113" actId="1076"/>
        <pc:sldMkLst>
          <pc:docMk/>
          <pc:sldMk cId="56370202" sldId="283"/>
        </pc:sldMkLst>
        <pc:picChg chg="add del mod">
          <ac:chgData name="Guillermo Prieto Porriños" userId="45dcb46a42df1333" providerId="LiveId" clId="{1C0D6697-5FEB-4C36-B18F-91333654BD5F}" dt="2024-12-12T13:20:16.233" v="108" actId="478"/>
          <ac:picMkLst>
            <pc:docMk/>
            <pc:sldMk cId="56370202" sldId="283"/>
            <ac:picMk id="3" creationId="{7CC9F46D-7683-2A2D-DA10-6761A24F365E}"/>
          </ac:picMkLst>
        </pc:picChg>
        <pc:picChg chg="add mod">
          <ac:chgData name="Guillermo Prieto Porriños" userId="45dcb46a42df1333" providerId="LiveId" clId="{1C0D6697-5FEB-4C36-B18F-91333654BD5F}" dt="2024-12-12T13:23:46.809" v="113" actId="1076"/>
          <ac:picMkLst>
            <pc:docMk/>
            <pc:sldMk cId="56370202" sldId="283"/>
            <ac:picMk id="4" creationId="{DCDC4A13-36F3-3AE4-9A85-C9B9A48EDEC5}"/>
          </ac:picMkLst>
        </pc:picChg>
        <pc:picChg chg="del">
          <ac:chgData name="Guillermo Prieto Porriños" userId="45dcb46a42df1333" providerId="LiveId" clId="{1C0D6697-5FEB-4C36-B18F-91333654BD5F}" dt="2024-12-11T12:05:41.814" v="64" actId="478"/>
          <ac:picMkLst>
            <pc:docMk/>
            <pc:sldMk cId="56370202" sldId="283"/>
            <ac:picMk id="5" creationId="{6F90E258-5388-7E97-6364-EE4542870215}"/>
          </ac:picMkLst>
        </pc:picChg>
        <pc:picChg chg="add del mod">
          <ac:chgData name="Guillermo Prieto Porriños" userId="45dcb46a42df1333" providerId="LiveId" clId="{1C0D6697-5FEB-4C36-B18F-91333654BD5F}" dt="2024-12-11T12:06:21.871" v="72" actId="21"/>
          <ac:picMkLst>
            <pc:docMk/>
            <pc:sldMk cId="56370202" sldId="283"/>
            <ac:picMk id="6" creationId="{AC330FD4-DE71-7B97-1FCD-A011E5AB7733}"/>
          </ac:picMkLst>
        </pc:picChg>
      </pc:sldChg>
      <pc:sldChg chg="addSp delSp modSp mod">
        <pc:chgData name="Guillermo Prieto Porriños" userId="45dcb46a42df1333" providerId="LiveId" clId="{1C0D6697-5FEB-4C36-B18F-91333654BD5F}" dt="2024-12-11T12:06:35.286" v="77" actId="1076"/>
        <pc:sldMkLst>
          <pc:docMk/>
          <pc:sldMk cId="1474851452" sldId="284"/>
        </pc:sldMkLst>
        <pc:picChg chg="del">
          <ac:chgData name="Guillermo Prieto Porriños" userId="45dcb46a42df1333" providerId="LiveId" clId="{1C0D6697-5FEB-4C36-B18F-91333654BD5F}" dt="2024-12-11T12:06:23.839" v="73" actId="478"/>
          <ac:picMkLst>
            <pc:docMk/>
            <pc:sldMk cId="1474851452" sldId="284"/>
            <ac:picMk id="5" creationId="{C7A814A7-8B2F-4C13-412C-5882F95A68A4}"/>
          </ac:picMkLst>
        </pc:picChg>
        <pc:picChg chg="add mod">
          <ac:chgData name="Guillermo Prieto Porriños" userId="45dcb46a42df1333" providerId="LiveId" clId="{1C0D6697-5FEB-4C36-B18F-91333654BD5F}" dt="2024-12-11T12:06:35.286" v="77" actId="1076"/>
          <ac:picMkLst>
            <pc:docMk/>
            <pc:sldMk cId="1474851452" sldId="284"/>
            <ac:picMk id="6" creationId="{AC330FD4-DE71-7B97-1FCD-A011E5AB7733}"/>
          </ac:picMkLst>
        </pc:picChg>
      </pc:sldChg>
      <pc:sldChg chg="addSp delSp modSp mod">
        <pc:chgData name="Guillermo Prieto Porriños" userId="45dcb46a42df1333" providerId="LiveId" clId="{1C0D6697-5FEB-4C36-B18F-91333654BD5F}" dt="2024-12-11T12:07:27.679" v="84" actId="1076"/>
        <pc:sldMkLst>
          <pc:docMk/>
          <pc:sldMk cId="3851627315" sldId="285"/>
        </pc:sldMkLst>
        <pc:picChg chg="add mod">
          <ac:chgData name="Guillermo Prieto Porriños" userId="45dcb46a42df1333" providerId="LiveId" clId="{1C0D6697-5FEB-4C36-B18F-91333654BD5F}" dt="2024-12-11T12:07:27.679" v="84" actId="1076"/>
          <ac:picMkLst>
            <pc:docMk/>
            <pc:sldMk cId="3851627315" sldId="285"/>
            <ac:picMk id="3" creationId="{0686B6E6-6A61-EBD6-A4E7-F2411997F02B}"/>
          </ac:picMkLst>
        </pc:picChg>
        <pc:picChg chg="del">
          <ac:chgData name="Guillermo Prieto Porriños" userId="45dcb46a42df1333" providerId="LiveId" clId="{1C0D6697-5FEB-4C36-B18F-91333654BD5F}" dt="2024-12-11T12:06:51.415" v="78" actId="478"/>
          <ac:picMkLst>
            <pc:docMk/>
            <pc:sldMk cId="3851627315" sldId="285"/>
            <ac:picMk id="5" creationId="{0C107470-FB69-17E5-81D1-1161B264BA63}"/>
          </ac:picMkLst>
        </pc:picChg>
      </pc:sldChg>
      <pc:sldChg chg="addSp delSp modSp mod">
        <pc:chgData name="Guillermo Prieto Porriños" userId="45dcb46a42df1333" providerId="LiveId" clId="{1C0D6697-5FEB-4C36-B18F-91333654BD5F}" dt="2024-12-11T14:56:17.031" v="105" actId="1076"/>
        <pc:sldMkLst>
          <pc:docMk/>
          <pc:sldMk cId="2629380665" sldId="286"/>
        </pc:sldMkLst>
        <pc:picChg chg="del">
          <ac:chgData name="Guillermo Prieto Porriños" userId="45dcb46a42df1333" providerId="LiveId" clId="{1C0D6697-5FEB-4C36-B18F-91333654BD5F}" dt="2024-12-11T12:07:36.808" v="85" actId="478"/>
          <ac:picMkLst>
            <pc:docMk/>
            <pc:sldMk cId="2629380665" sldId="286"/>
            <ac:picMk id="5" creationId="{6D53C334-CB06-0BE6-AF80-ABFC0CDA55FB}"/>
          </ac:picMkLst>
        </pc:picChg>
        <pc:picChg chg="add mod">
          <ac:chgData name="Guillermo Prieto Porriños" userId="45dcb46a42df1333" providerId="LiveId" clId="{1C0D6697-5FEB-4C36-B18F-91333654BD5F}" dt="2024-12-11T14:56:17.031" v="105" actId="1076"/>
          <ac:picMkLst>
            <pc:docMk/>
            <pc:sldMk cId="2629380665" sldId="286"/>
            <ac:picMk id="6" creationId="{94C72ED9-049A-1612-37D5-7B310C7B8CDC}"/>
          </ac:picMkLst>
        </pc:picChg>
      </pc:sldChg>
      <pc:sldChg chg="del">
        <pc:chgData name="Guillermo Prieto Porriños" userId="45dcb46a42df1333" providerId="LiveId" clId="{1C0D6697-5FEB-4C36-B18F-91333654BD5F}" dt="2024-12-11T12:08:59.816" v="104" actId="47"/>
        <pc:sldMkLst>
          <pc:docMk/>
          <pc:sldMk cId="2920363951" sldId="287"/>
        </pc:sldMkLst>
      </pc:sldChg>
      <pc:sldChg chg="del">
        <pc:chgData name="Guillermo Prieto Porriños" userId="45dcb46a42df1333" providerId="LiveId" clId="{1C0D6697-5FEB-4C36-B18F-91333654BD5F}" dt="2024-12-11T12:08:59.816" v="104" actId="47"/>
        <pc:sldMkLst>
          <pc:docMk/>
          <pc:sldMk cId="3064254858" sldId="288"/>
        </pc:sldMkLst>
      </pc:sldChg>
      <pc:sldChg chg="addSp delSp modSp mod ord">
        <pc:chgData name="Guillermo Prieto Porriños" userId="45dcb46a42df1333" providerId="LiveId" clId="{1C0D6697-5FEB-4C36-B18F-91333654BD5F}" dt="2024-12-11T12:08:16.907" v="97" actId="21"/>
        <pc:sldMkLst>
          <pc:docMk/>
          <pc:sldMk cId="508571615" sldId="289"/>
        </pc:sldMkLst>
        <pc:picChg chg="add mod">
          <ac:chgData name="Guillermo Prieto Porriños" userId="45dcb46a42df1333" providerId="LiveId" clId="{1C0D6697-5FEB-4C36-B18F-91333654BD5F}" dt="2024-12-11T12:08:05.719" v="93" actId="1076"/>
          <ac:picMkLst>
            <pc:docMk/>
            <pc:sldMk cId="508571615" sldId="289"/>
            <ac:picMk id="3" creationId="{D3197A1A-E61E-A13D-C0DD-DDFC1E6C7900}"/>
          </ac:picMkLst>
        </pc:picChg>
        <pc:picChg chg="del">
          <ac:chgData name="Guillermo Prieto Porriños" userId="45dcb46a42df1333" providerId="LiveId" clId="{1C0D6697-5FEB-4C36-B18F-91333654BD5F}" dt="2024-12-11T12:07:56.622" v="89" actId="478"/>
          <ac:picMkLst>
            <pc:docMk/>
            <pc:sldMk cId="508571615" sldId="289"/>
            <ac:picMk id="5" creationId="{35B954F4-9932-3347-AA49-F441D4BD119D}"/>
          </ac:picMkLst>
        </pc:picChg>
        <pc:picChg chg="add del mod">
          <ac:chgData name="Guillermo Prieto Porriños" userId="45dcb46a42df1333" providerId="LiveId" clId="{1C0D6697-5FEB-4C36-B18F-91333654BD5F}" dt="2024-12-11T12:08:16.907" v="97" actId="21"/>
          <ac:picMkLst>
            <pc:docMk/>
            <pc:sldMk cId="508571615" sldId="289"/>
            <ac:picMk id="6" creationId="{94C72ED9-049A-1612-37D5-7B310C7B8CDC}"/>
          </ac:picMkLst>
        </pc:picChg>
      </pc:sldChg>
      <pc:sldChg chg="del">
        <pc:chgData name="Guillermo Prieto Porriños" userId="45dcb46a42df1333" providerId="LiveId" clId="{1C0D6697-5FEB-4C36-B18F-91333654BD5F}" dt="2024-12-11T12:08:59.816" v="104" actId="47"/>
        <pc:sldMkLst>
          <pc:docMk/>
          <pc:sldMk cId="1553987068" sldId="290"/>
        </pc:sldMkLst>
      </pc:sldChg>
      <pc:sldChg chg="addSp delSp modSp new mod">
        <pc:chgData name="Guillermo Prieto Porriños" userId="45dcb46a42df1333" providerId="LiveId" clId="{1C0D6697-5FEB-4C36-B18F-91333654BD5F}" dt="2024-12-12T13:46:34.269" v="127" actId="1076"/>
        <pc:sldMkLst>
          <pc:docMk/>
          <pc:sldMk cId="3566650992" sldId="290"/>
        </pc:sldMkLst>
        <pc:spChg chg="del">
          <ac:chgData name="Guillermo Prieto Porriños" userId="45dcb46a42df1333" providerId="LiveId" clId="{1C0D6697-5FEB-4C36-B18F-91333654BD5F}" dt="2024-12-11T14:56:39.843" v="107" actId="478"/>
          <ac:spMkLst>
            <pc:docMk/>
            <pc:sldMk cId="3566650992" sldId="290"/>
            <ac:spMk id="2" creationId="{81C9CDFF-979A-C9C3-675F-E9C9BCDA4B11}"/>
          </ac:spMkLst>
        </pc:spChg>
        <pc:spChg chg="del">
          <ac:chgData name="Guillermo Prieto Porriños" userId="45dcb46a42df1333" providerId="LiveId" clId="{1C0D6697-5FEB-4C36-B18F-91333654BD5F}" dt="2024-12-11T14:56:39.843" v="107" actId="478"/>
          <ac:spMkLst>
            <pc:docMk/>
            <pc:sldMk cId="3566650992" sldId="290"/>
            <ac:spMk id="3" creationId="{979D5CA2-7110-B072-2E26-431E4F7E6564}"/>
          </ac:spMkLst>
        </pc:spChg>
        <pc:picChg chg="add mod">
          <ac:chgData name="Guillermo Prieto Porriños" userId="45dcb46a42df1333" providerId="LiveId" clId="{1C0D6697-5FEB-4C36-B18F-91333654BD5F}" dt="2024-12-12T13:46:34.269" v="127" actId="1076"/>
          <ac:picMkLst>
            <pc:docMk/>
            <pc:sldMk cId="3566650992" sldId="290"/>
            <ac:picMk id="3" creationId="{58D051F9-D0CA-0194-F79B-A66E097D7EA7}"/>
          </ac:picMkLst>
        </pc:picChg>
      </pc:sldChg>
      <pc:sldChg chg="del">
        <pc:chgData name="Guillermo Prieto Porriños" userId="45dcb46a42df1333" providerId="LiveId" clId="{1C0D6697-5FEB-4C36-B18F-91333654BD5F}" dt="2024-12-11T12:08:59.816" v="104" actId="47"/>
        <pc:sldMkLst>
          <pc:docMk/>
          <pc:sldMk cId="2360086398" sldId="291"/>
        </pc:sldMkLst>
      </pc:sldChg>
      <pc:sldChg chg="addSp delSp modSp new mod">
        <pc:chgData name="Guillermo Prieto Porriños" userId="45dcb46a42df1333" providerId="LiveId" clId="{1C0D6697-5FEB-4C36-B18F-91333654BD5F}" dt="2024-12-12T15:09:04.083" v="134" actId="1076"/>
        <pc:sldMkLst>
          <pc:docMk/>
          <pc:sldMk cId="4103480297" sldId="291"/>
        </pc:sldMkLst>
        <pc:spChg chg="del">
          <ac:chgData name="Guillermo Prieto Porriños" userId="45dcb46a42df1333" providerId="LiveId" clId="{1C0D6697-5FEB-4C36-B18F-91333654BD5F}" dt="2024-12-12T15:08:30.508" v="129" actId="478"/>
          <ac:spMkLst>
            <pc:docMk/>
            <pc:sldMk cId="4103480297" sldId="291"/>
            <ac:spMk id="2" creationId="{F15C9041-7500-B612-3A51-00EB59C89385}"/>
          </ac:spMkLst>
        </pc:spChg>
        <pc:spChg chg="del">
          <ac:chgData name="Guillermo Prieto Porriños" userId="45dcb46a42df1333" providerId="LiveId" clId="{1C0D6697-5FEB-4C36-B18F-91333654BD5F}" dt="2024-12-12T15:08:30.508" v="129" actId="478"/>
          <ac:spMkLst>
            <pc:docMk/>
            <pc:sldMk cId="4103480297" sldId="291"/>
            <ac:spMk id="3" creationId="{168E35FF-9743-A04D-2602-70FB9EC5F24F}"/>
          </ac:spMkLst>
        </pc:spChg>
        <pc:picChg chg="add mod">
          <ac:chgData name="Guillermo Prieto Porriños" userId="45dcb46a42df1333" providerId="LiveId" clId="{1C0D6697-5FEB-4C36-B18F-91333654BD5F}" dt="2024-12-12T15:09:04.083" v="134" actId="1076"/>
          <ac:picMkLst>
            <pc:docMk/>
            <pc:sldMk cId="4103480297" sldId="291"/>
            <ac:picMk id="5" creationId="{3EFE27FA-9314-175B-4476-D1883E5A9ADC}"/>
          </ac:picMkLst>
        </pc:picChg>
      </pc:sldChg>
      <pc:sldChg chg="del">
        <pc:chgData name="Guillermo Prieto Porriños" userId="45dcb46a42df1333" providerId="LiveId" clId="{1C0D6697-5FEB-4C36-B18F-91333654BD5F}" dt="2024-12-11T12:08:59.816" v="104" actId="47"/>
        <pc:sldMkLst>
          <pc:docMk/>
          <pc:sldMk cId="3211454391" sldId="292"/>
        </pc:sldMkLst>
      </pc:sldChg>
      <pc:sldChg chg="del">
        <pc:chgData name="Guillermo Prieto Porriños" userId="45dcb46a42df1333" providerId="LiveId" clId="{1C0D6697-5FEB-4C36-B18F-91333654BD5F}" dt="2024-12-11T12:08:59.816" v="104" actId="47"/>
        <pc:sldMkLst>
          <pc:docMk/>
          <pc:sldMk cId="2685408427" sldId="293"/>
        </pc:sldMkLst>
      </pc:sldChg>
      <pc:sldChg chg="addSp delSp modSp new del mod">
        <pc:chgData name="Guillermo Prieto Porriños" userId="45dcb46a42df1333" providerId="LiveId" clId="{1C0D6697-5FEB-4C36-B18F-91333654BD5F}" dt="2024-12-11T12:08:49.716" v="103" actId="47"/>
        <pc:sldMkLst>
          <pc:docMk/>
          <pc:sldMk cId="1671283141" sldId="294"/>
        </pc:sldMkLst>
        <pc:spChg chg="del">
          <ac:chgData name="Guillermo Prieto Porriños" userId="45dcb46a42df1333" providerId="LiveId" clId="{1C0D6697-5FEB-4C36-B18F-91333654BD5F}" dt="2024-12-11T12:03:22.965" v="30" actId="478"/>
          <ac:spMkLst>
            <pc:docMk/>
            <pc:sldMk cId="1671283141" sldId="294"/>
            <ac:spMk id="2" creationId="{953D112E-33A2-1E25-0B6A-478D74180862}"/>
          </ac:spMkLst>
        </pc:spChg>
        <pc:spChg chg="del">
          <ac:chgData name="Guillermo Prieto Porriños" userId="45dcb46a42df1333" providerId="LiveId" clId="{1C0D6697-5FEB-4C36-B18F-91333654BD5F}" dt="2024-12-11T12:03:22.965" v="30" actId="478"/>
          <ac:spMkLst>
            <pc:docMk/>
            <pc:sldMk cId="1671283141" sldId="294"/>
            <ac:spMk id="3" creationId="{EE9F20AB-991E-9690-70EB-9EBC65E5D868}"/>
          </ac:spMkLst>
        </pc:spChg>
        <pc:picChg chg="add mod">
          <ac:chgData name="Guillermo Prieto Porriños" userId="45dcb46a42df1333" providerId="LiveId" clId="{1C0D6697-5FEB-4C36-B18F-91333654BD5F}" dt="2024-12-11T12:03:44.271" v="37" actId="1076"/>
          <ac:picMkLst>
            <pc:docMk/>
            <pc:sldMk cId="1671283141" sldId="294"/>
            <ac:picMk id="5" creationId="{A0D5105A-34FA-54BB-AB1F-6278FE236DE0}"/>
          </ac:picMkLst>
        </pc:picChg>
      </pc:sldChg>
    </pc:docChg>
  </pc:docChgLst>
  <pc:docChgLst>
    <pc:chgData name="Guillermo Prieto Porriños" userId="45dcb46a42df1333" providerId="LiveId" clId="{6EA96812-8CCE-4009-8144-5F0F3604920C}"/>
    <pc:docChg chg="custSel addSld modSld">
      <pc:chgData name="Guillermo Prieto Porriños" userId="45dcb46a42df1333" providerId="LiveId" clId="{6EA96812-8CCE-4009-8144-5F0F3604920C}" dt="2024-12-11T10:51:45.829" v="5" actId="14100"/>
      <pc:docMkLst>
        <pc:docMk/>
      </pc:docMkLst>
      <pc:sldChg chg="addSp delSp modSp new mod">
        <pc:chgData name="Guillermo Prieto Porriños" userId="45dcb46a42df1333" providerId="LiveId" clId="{6EA96812-8CCE-4009-8144-5F0F3604920C}" dt="2024-12-11T10:51:45.829" v="5" actId="14100"/>
        <pc:sldMkLst>
          <pc:docMk/>
          <pc:sldMk cId="2685408427" sldId="293"/>
        </pc:sldMkLst>
        <pc:spChg chg="del">
          <ac:chgData name="Guillermo Prieto Porriños" userId="45dcb46a42df1333" providerId="LiveId" clId="{6EA96812-8CCE-4009-8144-5F0F3604920C}" dt="2024-12-11T10:50:27.144" v="1" actId="478"/>
          <ac:spMkLst>
            <pc:docMk/>
            <pc:sldMk cId="2685408427" sldId="293"/>
            <ac:spMk id="2" creationId="{16B5412E-7521-914D-219B-C2188CC81018}"/>
          </ac:spMkLst>
        </pc:spChg>
        <pc:spChg chg="del">
          <ac:chgData name="Guillermo Prieto Porriños" userId="45dcb46a42df1333" providerId="LiveId" clId="{6EA96812-8CCE-4009-8144-5F0F3604920C}" dt="2024-12-11T10:50:27.144" v="1" actId="478"/>
          <ac:spMkLst>
            <pc:docMk/>
            <pc:sldMk cId="2685408427" sldId="293"/>
            <ac:spMk id="3" creationId="{B754F30F-B4F6-9FDF-18B4-6C02CBEB445F}"/>
          </ac:spMkLst>
        </pc:spChg>
        <pc:picChg chg="add mod">
          <ac:chgData name="Guillermo Prieto Porriños" userId="45dcb46a42df1333" providerId="LiveId" clId="{6EA96812-8CCE-4009-8144-5F0F3604920C}" dt="2024-12-11T10:51:45.829" v="5" actId="14100"/>
          <ac:picMkLst>
            <pc:docMk/>
            <pc:sldMk cId="2685408427" sldId="293"/>
            <ac:picMk id="5" creationId="{FA3B182B-5B44-A0FA-F6B4-CD9D8B961C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01243"/>
            <a:ext cx="9144000" cy="1704481"/>
          </a:xfrm>
        </p:spPr>
        <p:txBody>
          <a:bodyPr anchor="b"/>
          <a:lstStyle>
            <a:lvl1pPr algn="ctr">
              <a:defRPr sz="42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455"/>
            <a:ext cx="9144000" cy="1182030"/>
          </a:xfrm>
        </p:spPr>
        <p:txBody>
          <a:bodyPr/>
          <a:lstStyle>
            <a:lvl1pPr marL="0" indent="0" algn="ctr">
              <a:buNone/>
              <a:defRPr sz="1713"/>
            </a:lvl1pPr>
            <a:lvl2pPr marL="326395" indent="0" algn="ctr">
              <a:buNone/>
              <a:defRPr sz="1428"/>
            </a:lvl2pPr>
            <a:lvl3pPr marL="652790" indent="0" algn="ctr">
              <a:buNone/>
              <a:defRPr sz="1285"/>
            </a:lvl3pPr>
            <a:lvl4pPr marL="979185" indent="0" algn="ctr">
              <a:buNone/>
              <a:defRPr sz="1142"/>
            </a:lvl4pPr>
            <a:lvl5pPr marL="1305580" indent="0" algn="ctr">
              <a:buNone/>
              <a:defRPr sz="1142"/>
            </a:lvl5pPr>
            <a:lvl6pPr marL="1631975" indent="0" algn="ctr">
              <a:buNone/>
              <a:defRPr sz="1142"/>
            </a:lvl6pPr>
            <a:lvl7pPr marL="1958370" indent="0" algn="ctr">
              <a:buNone/>
              <a:defRPr sz="1142"/>
            </a:lvl7pPr>
            <a:lvl8pPr marL="2284766" indent="0" algn="ctr">
              <a:buNone/>
              <a:defRPr sz="1142"/>
            </a:lvl8pPr>
            <a:lvl9pPr marL="2611161" indent="0" algn="ctr">
              <a:buNone/>
              <a:defRPr sz="11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97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8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60658"/>
            <a:ext cx="2628900" cy="41490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60658"/>
            <a:ext cx="7734300" cy="41490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8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95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20563"/>
            <a:ext cx="10515600" cy="2036537"/>
          </a:xfrm>
        </p:spPr>
        <p:txBody>
          <a:bodyPr anchor="b"/>
          <a:lstStyle>
            <a:lvl1pPr>
              <a:defRPr sz="42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276367"/>
            <a:ext cx="10515600" cy="1070967"/>
          </a:xfrm>
        </p:spPr>
        <p:txBody>
          <a:bodyPr/>
          <a:lstStyle>
            <a:lvl1pPr marL="0" indent="0">
              <a:buNone/>
              <a:defRPr sz="1713">
                <a:solidFill>
                  <a:schemeClr val="tx1">
                    <a:tint val="82000"/>
                  </a:schemeClr>
                </a:solidFill>
              </a:defRPr>
            </a:lvl1pPr>
            <a:lvl2pPr marL="326395" indent="0">
              <a:buNone/>
              <a:defRPr sz="1428">
                <a:solidFill>
                  <a:schemeClr val="tx1">
                    <a:tint val="82000"/>
                  </a:schemeClr>
                </a:solidFill>
              </a:defRPr>
            </a:lvl2pPr>
            <a:lvl3pPr marL="652790" indent="0">
              <a:buNone/>
              <a:defRPr sz="1285">
                <a:solidFill>
                  <a:schemeClr val="tx1">
                    <a:tint val="82000"/>
                  </a:schemeClr>
                </a:solidFill>
              </a:defRPr>
            </a:lvl3pPr>
            <a:lvl4pPr marL="979185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4pPr>
            <a:lvl5pPr marL="1305580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5pPr>
            <a:lvl6pPr marL="1631975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6pPr>
            <a:lvl7pPr marL="1958370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7pPr>
            <a:lvl8pPr marL="2284766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8pPr>
            <a:lvl9pPr marL="2611161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3293"/>
            <a:ext cx="5181600" cy="3106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3293"/>
            <a:ext cx="5181600" cy="3106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1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0659"/>
            <a:ext cx="10515600" cy="946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00163"/>
            <a:ext cx="5157787" cy="588182"/>
          </a:xfrm>
        </p:spPr>
        <p:txBody>
          <a:bodyPr anchor="b"/>
          <a:lstStyle>
            <a:lvl1pPr marL="0" indent="0">
              <a:buNone/>
              <a:defRPr sz="1713" b="1"/>
            </a:lvl1pPr>
            <a:lvl2pPr marL="326395" indent="0">
              <a:buNone/>
              <a:defRPr sz="1428" b="1"/>
            </a:lvl2pPr>
            <a:lvl3pPr marL="652790" indent="0">
              <a:buNone/>
              <a:defRPr sz="1285" b="1"/>
            </a:lvl3pPr>
            <a:lvl4pPr marL="979185" indent="0">
              <a:buNone/>
              <a:defRPr sz="1142" b="1"/>
            </a:lvl4pPr>
            <a:lvl5pPr marL="1305580" indent="0">
              <a:buNone/>
              <a:defRPr sz="1142" b="1"/>
            </a:lvl5pPr>
            <a:lvl6pPr marL="1631975" indent="0">
              <a:buNone/>
              <a:defRPr sz="1142" b="1"/>
            </a:lvl6pPr>
            <a:lvl7pPr marL="1958370" indent="0">
              <a:buNone/>
              <a:defRPr sz="1142" b="1"/>
            </a:lvl7pPr>
            <a:lvl8pPr marL="2284766" indent="0">
              <a:buNone/>
              <a:defRPr sz="1142" b="1"/>
            </a:lvl8pPr>
            <a:lvl9pPr marL="2611161" indent="0">
              <a:buNone/>
              <a:defRPr sz="11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88345"/>
            <a:ext cx="5157787" cy="2630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00163"/>
            <a:ext cx="5183188" cy="588182"/>
          </a:xfrm>
        </p:spPr>
        <p:txBody>
          <a:bodyPr anchor="b"/>
          <a:lstStyle>
            <a:lvl1pPr marL="0" indent="0">
              <a:buNone/>
              <a:defRPr sz="1713" b="1"/>
            </a:lvl1pPr>
            <a:lvl2pPr marL="326395" indent="0">
              <a:buNone/>
              <a:defRPr sz="1428" b="1"/>
            </a:lvl2pPr>
            <a:lvl3pPr marL="652790" indent="0">
              <a:buNone/>
              <a:defRPr sz="1285" b="1"/>
            </a:lvl3pPr>
            <a:lvl4pPr marL="979185" indent="0">
              <a:buNone/>
              <a:defRPr sz="1142" b="1"/>
            </a:lvl4pPr>
            <a:lvl5pPr marL="1305580" indent="0">
              <a:buNone/>
              <a:defRPr sz="1142" b="1"/>
            </a:lvl5pPr>
            <a:lvl6pPr marL="1631975" indent="0">
              <a:buNone/>
              <a:defRPr sz="1142" b="1"/>
            </a:lvl6pPr>
            <a:lvl7pPr marL="1958370" indent="0">
              <a:buNone/>
              <a:defRPr sz="1142" b="1"/>
            </a:lvl7pPr>
            <a:lvl8pPr marL="2284766" indent="0">
              <a:buNone/>
              <a:defRPr sz="1142" b="1"/>
            </a:lvl8pPr>
            <a:lvl9pPr marL="2611161" indent="0">
              <a:buNone/>
              <a:defRPr sz="11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88345"/>
            <a:ext cx="5183188" cy="2630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17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88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38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26390"/>
            <a:ext cx="3932237" cy="1142365"/>
          </a:xfrm>
        </p:spPr>
        <p:txBody>
          <a:bodyPr anchor="b"/>
          <a:lstStyle>
            <a:lvl1pPr>
              <a:defRPr sz="22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04912"/>
            <a:ext cx="6172200" cy="3479227"/>
          </a:xfrm>
        </p:spPr>
        <p:txBody>
          <a:bodyPr/>
          <a:lstStyle>
            <a:lvl1pPr>
              <a:defRPr sz="2284"/>
            </a:lvl1pPr>
            <a:lvl2pPr>
              <a:defRPr sz="1999"/>
            </a:lvl2pPr>
            <a:lvl3pPr>
              <a:defRPr sz="1713"/>
            </a:lvl3pPr>
            <a:lvl4pPr>
              <a:defRPr sz="1428"/>
            </a:lvl4pPr>
            <a:lvl5pPr>
              <a:defRPr sz="1428"/>
            </a:lvl5pPr>
            <a:lvl6pPr>
              <a:defRPr sz="1428"/>
            </a:lvl6pPr>
            <a:lvl7pPr>
              <a:defRPr sz="1428"/>
            </a:lvl7pPr>
            <a:lvl8pPr>
              <a:defRPr sz="1428"/>
            </a:lvl8pPr>
            <a:lvl9pPr>
              <a:defRPr sz="14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68755"/>
            <a:ext cx="3932237" cy="2721050"/>
          </a:xfrm>
        </p:spPr>
        <p:txBody>
          <a:bodyPr/>
          <a:lstStyle>
            <a:lvl1pPr marL="0" indent="0">
              <a:buNone/>
              <a:defRPr sz="1142"/>
            </a:lvl1pPr>
            <a:lvl2pPr marL="326395" indent="0">
              <a:buNone/>
              <a:defRPr sz="999"/>
            </a:lvl2pPr>
            <a:lvl3pPr marL="652790" indent="0">
              <a:buNone/>
              <a:defRPr sz="857"/>
            </a:lvl3pPr>
            <a:lvl4pPr marL="979185" indent="0">
              <a:buNone/>
              <a:defRPr sz="714"/>
            </a:lvl4pPr>
            <a:lvl5pPr marL="1305580" indent="0">
              <a:buNone/>
              <a:defRPr sz="714"/>
            </a:lvl5pPr>
            <a:lvl6pPr marL="1631975" indent="0">
              <a:buNone/>
              <a:defRPr sz="714"/>
            </a:lvl6pPr>
            <a:lvl7pPr marL="1958370" indent="0">
              <a:buNone/>
              <a:defRPr sz="714"/>
            </a:lvl7pPr>
            <a:lvl8pPr marL="2284766" indent="0">
              <a:buNone/>
              <a:defRPr sz="714"/>
            </a:lvl8pPr>
            <a:lvl9pPr marL="2611161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45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26390"/>
            <a:ext cx="3932237" cy="1142365"/>
          </a:xfrm>
        </p:spPr>
        <p:txBody>
          <a:bodyPr anchor="b"/>
          <a:lstStyle>
            <a:lvl1pPr>
              <a:defRPr sz="22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04912"/>
            <a:ext cx="6172200" cy="3479227"/>
          </a:xfrm>
        </p:spPr>
        <p:txBody>
          <a:bodyPr anchor="t"/>
          <a:lstStyle>
            <a:lvl1pPr marL="0" indent="0">
              <a:buNone/>
              <a:defRPr sz="2284"/>
            </a:lvl1pPr>
            <a:lvl2pPr marL="326395" indent="0">
              <a:buNone/>
              <a:defRPr sz="1999"/>
            </a:lvl2pPr>
            <a:lvl3pPr marL="652790" indent="0">
              <a:buNone/>
              <a:defRPr sz="1713"/>
            </a:lvl3pPr>
            <a:lvl4pPr marL="979185" indent="0">
              <a:buNone/>
              <a:defRPr sz="1428"/>
            </a:lvl4pPr>
            <a:lvl5pPr marL="1305580" indent="0">
              <a:buNone/>
              <a:defRPr sz="1428"/>
            </a:lvl5pPr>
            <a:lvl6pPr marL="1631975" indent="0">
              <a:buNone/>
              <a:defRPr sz="1428"/>
            </a:lvl6pPr>
            <a:lvl7pPr marL="1958370" indent="0">
              <a:buNone/>
              <a:defRPr sz="1428"/>
            </a:lvl7pPr>
            <a:lvl8pPr marL="2284766" indent="0">
              <a:buNone/>
              <a:defRPr sz="1428"/>
            </a:lvl8pPr>
            <a:lvl9pPr marL="2611161" indent="0">
              <a:buNone/>
              <a:defRPr sz="142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68755"/>
            <a:ext cx="3932237" cy="2721050"/>
          </a:xfrm>
        </p:spPr>
        <p:txBody>
          <a:bodyPr/>
          <a:lstStyle>
            <a:lvl1pPr marL="0" indent="0">
              <a:buNone/>
              <a:defRPr sz="1142"/>
            </a:lvl1pPr>
            <a:lvl2pPr marL="326395" indent="0">
              <a:buNone/>
              <a:defRPr sz="999"/>
            </a:lvl2pPr>
            <a:lvl3pPr marL="652790" indent="0">
              <a:buNone/>
              <a:defRPr sz="857"/>
            </a:lvl3pPr>
            <a:lvl4pPr marL="979185" indent="0">
              <a:buNone/>
              <a:defRPr sz="714"/>
            </a:lvl4pPr>
            <a:lvl5pPr marL="1305580" indent="0">
              <a:buNone/>
              <a:defRPr sz="714"/>
            </a:lvl5pPr>
            <a:lvl6pPr marL="1631975" indent="0">
              <a:buNone/>
              <a:defRPr sz="714"/>
            </a:lvl6pPr>
            <a:lvl7pPr marL="1958370" indent="0">
              <a:buNone/>
              <a:defRPr sz="714"/>
            </a:lvl7pPr>
            <a:lvl8pPr marL="2284766" indent="0">
              <a:buNone/>
              <a:defRPr sz="714"/>
            </a:lvl8pPr>
            <a:lvl9pPr marL="2611161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1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0659"/>
            <a:ext cx="10515600" cy="9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03293"/>
            <a:ext cx="10515600" cy="3106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537728"/>
            <a:ext cx="2743200" cy="260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72C0F5-975D-4CAC-BB82-ADCA3021A5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537728"/>
            <a:ext cx="4114800" cy="260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537728"/>
            <a:ext cx="2743200" cy="260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0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52790" rtl="0" eaLnBrk="1" latinLnBrk="0" hangingPunct="1">
        <a:lnSpc>
          <a:spcPct val="90000"/>
        </a:lnSpc>
        <a:spcBef>
          <a:spcPct val="0"/>
        </a:spcBef>
        <a:buNone/>
        <a:defRPr sz="31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3198" indent="-163198" algn="l" defTabSz="65279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8959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713" kern="1200">
          <a:solidFill>
            <a:schemeClr val="tx1"/>
          </a:solidFill>
          <a:latin typeface="+mn-lt"/>
          <a:ea typeface="+mn-ea"/>
          <a:cs typeface="+mn-cs"/>
        </a:defRPr>
      </a:lvl2pPr>
      <a:lvl3pPr marL="81598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14238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4pPr>
      <a:lvl5pPr marL="146877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5pPr>
      <a:lvl6pPr marL="179517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6pPr>
      <a:lvl7pPr marL="212156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7pPr>
      <a:lvl8pPr marL="244796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8pPr>
      <a:lvl9pPr marL="277435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1pPr>
      <a:lvl2pPr marL="326395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2pPr>
      <a:lvl3pPr marL="65279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3pPr>
      <a:lvl4pPr marL="979185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4pPr>
      <a:lvl5pPr marL="130558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5pPr>
      <a:lvl6pPr marL="1631975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6pPr>
      <a:lvl7pPr marL="195837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7pPr>
      <a:lvl8pPr marL="2284766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8pPr>
      <a:lvl9pPr marL="2611161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sh on a black background&#10;&#10;Description automatically generated">
            <a:extLst>
              <a:ext uri="{FF2B5EF4-FFF2-40B4-BE49-F238E27FC236}">
                <a16:creationId xmlns:a16="http://schemas.microsoft.com/office/drawing/2014/main" id="{F5A6EAF6-F88D-4226-F01D-707A6877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7689" y="722435"/>
            <a:ext cx="9656622" cy="34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3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ish&#10;&#10;Description automatically generated">
            <a:extLst>
              <a:ext uri="{FF2B5EF4-FFF2-40B4-BE49-F238E27FC236}">
                <a16:creationId xmlns:a16="http://schemas.microsoft.com/office/drawing/2014/main" id="{94C72ED9-049A-1612-37D5-7B310C7B8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94698">
            <a:off x="3893247" y="1352516"/>
            <a:ext cx="2759588" cy="21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quid&#10;&#10;Description automatically generated">
            <a:extLst>
              <a:ext uri="{FF2B5EF4-FFF2-40B4-BE49-F238E27FC236}">
                <a16:creationId xmlns:a16="http://schemas.microsoft.com/office/drawing/2014/main" id="{58D051F9-D0CA-0194-F79B-A66E097D7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0716">
            <a:off x="1554262" y="294360"/>
            <a:ext cx="7629814" cy="546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5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hrimp&#10;&#10;Description automatically generated">
            <a:extLst>
              <a:ext uri="{FF2B5EF4-FFF2-40B4-BE49-F238E27FC236}">
                <a16:creationId xmlns:a16="http://schemas.microsoft.com/office/drawing/2014/main" id="{3EFE27FA-9314-175B-4476-D1883E5A9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48626" y="0"/>
            <a:ext cx="597253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8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fish&#10;&#10;Description automatically generated">
            <a:extLst>
              <a:ext uri="{FF2B5EF4-FFF2-40B4-BE49-F238E27FC236}">
                <a16:creationId xmlns:a16="http://schemas.microsoft.com/office/drawing/2014/main" id="{233BCC73-1BD7-42B8-5EEF-0988EC5F9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4499" y="762000"/>
            <a:ext cx="8843002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lver fish with a black background&#10;&#10;Description automatically generated">
            <a:extLst>
              <a:ext uri="{FF2B5EF4-FFF2-40B4-BE49-F238E27FC236}">
                <a16:creationId xmlns:a16="http://schemas.microsoft.com/office/drawing/2014/main" id="{B36F0A7A-5CDF-50C7-B646-A563BCFEE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-839787"/>
            <a:ext cx="9652000" cy="65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sh with a black background&#10;&#10;Description automatically generated">
            <a:extLst>
              <a:ext uri="{FF2B5EF4-FFF2-40B4-BE49-F238E27FC236}">
                <a16:creationId xmlns:a16="http://schemas.microsoft.com/office/drawing/2014/main" id="{2FF99F9F-F22D-040E-3FA7-ADD9A073D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19" y="-342798"/>
            <a:ext cx="9916162" cy="53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sh with sharp fins&#10;&#10;Description automatically generated">
            <a:extLst>
              <a:ext uri="{FF2B5EF4-FFF2-40B4-BE49-F238E27FC236}">
                <a16:creationId xmlns:a16="http://schemas.microsoft.com/office/drawing/2014/main" id="{7906784D-0A2F-1AEE-4A12-A66E00BB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3519" y="862910"/>
            <a:ext cx="9204960" cy="31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3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fish&#10;&#10;Description automatically generated">
            <a:extLst>
              <a:ext uri="{FF2B5EF4-FFF2-40B4-BE49-F238E27FC236}">
                <a16:creationId xmlns:a16="http://schemas.microsoft.com/office/drawing/2014/main" id="{DCDC4A13-36F3-3AE4-9A85-C9B9A48ED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2074" y="1546337"/>
            <a:ext cx="9549206" cy="18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n octopus&#10;&#10;Description automatically generated">
            <a:extLst>
              <a:ext uri="{FF2B5EF4-FFF2-40B4-BE49-F238E27FC236}">
                <a16:creationId xmlns:a16="http://schemas.microsoft.com/office/drawing/2014/main" id="{AC330FD4-DE71-7B97-1FCD-A011E5AB7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7596" y="466930"/>
            <a:ext cx="8196807" cy="44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5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rab&#10;&#10;Description automatically generated">
            <a:extLst>
              <a:ext uri="{FF2B5EF4-FFF2-40B4-BE49-F238E27FC236}">
                <a16:creationId xmlns:a16="http://schemas.microsoft.com/office/drawing/2014/main" id="{0686B6E6-6A61-EBD6-A4E7-F2411997F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44800" y="-1311275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lver fish with a black background&#10;&#10;Description automatically generated">
            <a:extLst>
              <a:ext uri="{FF2B5EF4-FFF2-40B4-BE49-F238E27FC236}">
                <a16:creationId xmlns:a16="http://schemas.microsoft.com/office/drawing/2014/main" id="{D3197A1A-E61E-A13D-C0DD-DDFC1E6C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71" y="1290321"/>
            <a:ext cx="8158858" cy="20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7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Prieto Porriños</dc:creator>
  <cp:lastModifiedBy>Guillermo Prieto Porriños</cp:lastModifiedBy>
  <cp:revision>6</cp:revision>
  <dcterms:created xsi:type="dcterms:W3CDTF">2024-04-09T10:29:43Z</dcterms:created>
  <dcterms:modified xsi:type="dcterms:W3CDTF">2024-12-12T15:09:05Z</dcterms:modified>
</cp:coreProperties>
</file>